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81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090-67D2-E54E-ADA5-BDACB8AF8AB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2B4A-8B24-1B40-9E22-B1940E7C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4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090-67D2-E54E-ADA5-BDACB8AF8AB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2B4A-8B24-1B40-9E22-B1940E7C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1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090-67D2-E54E-ADA5-BDACB8AF8AB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2B4A-8B24-1B40-9E22-B1940E7C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5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090-67D2-E54E-ADA5-BDACB8AF8AB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2B4A-8B24-1B40-9E22-B1940E7C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5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090-67D2-E54E-ADA5-BDACB8AF8AB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2B4A-8B24-1B40-9E22-B1940E7C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0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090-67D2-E54E-ADA5-BDACB8AF8AB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2B4A-8B24-1B40-9E22-B1940E7C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8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090-67D2-E54E-ADA5-BDACB8AF8AB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2B4A-8B24-1B40-9E22-B1940E7C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0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090-67D2-E54E-ADA5-BDACB8AF8AB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2B4A-8B24-1B40-9E22-B1940E7C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2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090-67D2-E54E-ADA5-BDACB8AF8AB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2B4A-8B24-1B40-9E22-B1940E7C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9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090-67D2-E54E-ADA5-BDACB8AF8AB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2B4A-8B24-1B40-9E22-B1940E7C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090-67D2-E54E-ADA5-BDACB8AF8AB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2B4A-8B24-1B40-9E22-B1940E7C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7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4C090-67D2-E54E-ADA5-BDACB8AF8AB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02B4A-8B24-1B40-9E22-B1940E7C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5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9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1063829-4979-56B3-3813-57C50D7E34EA}"/>
              </a:ext>
            </a:extLst>
          </p:cNvPr>
          <p:cNvSpPr/>
          <p:nvPr/>
        </p:nvSpPr>
        <p:spPr>
          <a:xfrm>
            <a:off x="502920" y="3081528"/>
            <a:ext cx="2414016" cy="20574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DE1FB9-2DF8-9C79-8112-A0A29D5F9517}"/>
              </a:ext>
            </a:extLst>
          </p:cNvPr>
          <p:cNvSpPr txBox="1"/>
          <p:nvPr/>
        </p:nvSpPr>
        <p:spPr>
          <a:xfrm>
            <a:off x="210312" y="301752"/>
            <a:ext cx="2999232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You can see a growth plate at the top of her humerus bone!</a:t>
            </a:r>
          </a:p>
          <a:p>
            <a:endParaRPr lang="en-GB" b="1" dirty="0">
              <a:solidFill>
                <a:schemeClr val="bg1"/>
              </a:solidFill>
            </a:endParaRPr>
          </a:p>
          <a:p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94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1063829-4979-56B3-3813-57C50D7E34EA}"/>
              </a:ext>
            </a:extLst>
          </p:cNvPr>
          <p:cNvSpPr/>
          <p:nvPr/>
        </p:nvSpPr>
        <p:spPr>
          <a:xfrm>
            <a:off x="6483096" y="64008"/>
            <a:ext cx="2560320" cy="2505456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DE1FB9-2DF8-9C79-8112-A0A29D5F9517}"/>
              </a:ext>
            </a:extLst>
          </p:cNvPr>
          <p:cNvSpPr txBox="1"/>
          <p:nvPr/>
        </p:nvSpPr>
        <p:spPr>
          <a:xfrm>
            <a:off x="365760" y="198917"/>
            <a:ext cx="2999232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You can see here adult teeth underneath her milk teeth! They sit in her jaw until they’re ready to push the ones above out!</a:t>
            </a:r>
          </a:p>
        </p:txBody>
      </p:sp>
    </p:spTree>
    <p:extLst>
      <p:ext uri="{BB962C8B-B14F-4D97-AF65-F5344CB8AC3E}">
        <p14:creationId xmlns:p14="http://schemas.microsoft.com/office/powerpoint/2010/main" val="213988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1063829-4979-56B3-3813-57C50D7E34EA}"/>
              </a:ext>
            </a:extLst>
          </p:cNvPr>
          <p:cNvSpPr/>
          <p:nvPr/>
        </p:nvSpPr>
        <p:spPr>
          <a:xfrm rot="1389325">
            <a:off x="4643519" y="1854044"/>
            <a:ext cx="3222954" cy="490963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DE1FB9-2DF8-9C79-8112-A0A29D5F9517}"/>
              </a:ext>
            </a:extLst>
          </p:cNvPr>
          <p:cNvSpPr txBox="1"/>
          <p:nvPr/>
        </p:nvSpPr>
        <p:spPr>
          <a:xfrm>
            <a:off x="365760" y="198917"/>
            <a:ext cx="2999232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The grainy area around her ribs is actually her lungs! This is completely normal. In unhealthy lungs, the graininess is more severe!</a:t>
            </a:r>
          </a:p>
        </p:txBody>
      </p:sp>
    </p:spTree>
    <p:extLst>
      <p:ext uri="{BB962C8B-B14F-4D97-AF65-F5344CB8AC3E}">
        <p14:creationId xmlns:p14="http://schemas.microsoft.com/office/powerpoint/2010/main" val="360257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DDE1FB9-2DF8-9C79-8112-A0A29D5F9517}"/>
              </a:ext>
            </a:extLst>
          </p:cNvPr>
          <p:cNvSpPr txBox="1"/>
          <p:nvPr/>
        </p:nvSpPr>
        <p:spPr>
          <a:xfrm>
            <a:off x="365760" y="198917"/>
            <a:ext cx="4379976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BONUS!</a:t>
            </a:r>
          </a:p>
          <a:p>
            <a:r>
              <a:rPr lang="en-GB" b="1" dirty="0">
                <a:solidFill>
                  <a:schemeClr val="bg1"/>
                </a:solidFill>
              </a:rPr>
              <a:t>You can see the different layers of tissue in her arm too!</a:t>
            </a:r>
          </a:p>
          <a:p>
            <a:r>
              <a:rPr lang="en-GB" b="1" dirty="0">
                <a:solidFill>
                  <a:schemeClr val="bg1"/>
                </a:solidFill>
              </a:rPr>
              <a:t>You have the skin and adipose (fatty) tissue, followed by the denser muscle tissue.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E459F90-B8E3-6704-468C-3F1DCA539130}"/>
              </a:ext>
            </a:extLst>
          </p:cNvPr>
          <p:cNvCxnSpPr/>
          <p:nvPr/>
        </p:nvCxnSpPr>
        <p:spPr>
          <a:xfrm>
            <a:off x="521208" y="1676245"/>
            <a:ext cx="182880" cy="655475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4885087-FEA2-FD38-1495-FA71BF738463}"/>
              </a:ext>
            </a:extLst>
          </p:cNvPr>
          <p:cNvCxnSpPr>
            <a:cxnSpLocks/>
          </p:cNvCxnSpPr>
          <p:nvPr/>
        </p:nvCxnSpPr>
        <p:spPr>
          <a:xfrm>
            <a:off x="1133856" y="1676244"/>
            <a:ext cx="0" cy="92065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166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99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Classroom Medics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Warrender</dc:creator>
  <cp:lastModifiedBy>Tom Warrender</cp:lastModifiedBy>
  <cp:revision>2</cp:revision>
  <dcterms:created xsi:type="dcterms:W3CDTF">2017-01-04T11:55:54Z</dcterms:created>
  <dcterms:modified xsi:type="dcterms:W3CDTF">2023-11-07T22:06:34Z</dcterms:modified>
</cp:coreProperties>
</file>