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8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2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1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2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F4903-C619-3C45-AAD8-AFDF42D8077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67F7-716E-B14D-86CE-175A4CB8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4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ms Wonky To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A pink and purple sign&#10;&#10;Description automatically generated">
            <a:extLst>
              <a:ext uri="{FF2B5EF4-FFF2-40B4-BE49-F238E27FC236}">
                <a16:creationId xmlns:a16="http://schemas.microsoft.com/office/drawing/2014/main" id="{2626A627-885E-DC08-5F44-E7168EB9D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037" y="204305"/>
            <a:ext cx="2145059" cy="9619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92B358-C1BE-1DB2-D538-9868B75A9181}"/>
              </a:ext>
            </a:extLst>
          </p:cNvPr>
          <p:cNvSpPr txBox="1"/>
          <p:nvPr/>
        </p:nvSpPr>
        <p:spPr>
          <a:xfrm>
            <a:off x="6167015" y="1537805"/>
            <a:ext cx="246898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Tom’s big toe is pointing the wrong way!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5DCBC2-F7E6-DA0A-1221-53258D40F213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568696" y="1860971"/>
            <a:ext cx="598319" cy="489037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9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ms Dislocated To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r="20463"/>
          <a:stretch/>
        </p:blipFill>
        <p:spPr>
          <a:xfrm rot="16200000">
            <a:off x="2135374" y="-1152394"/>
            <a:ext cx="4892041" cy="91627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92C639-2A7E-110A-1205-F579EA21CC41}"/>
              </a:ext>
            </a:extLst>
          </p:cNvPr>
          <p:cNvSpPr txBox="1"/>
          <p:nvPr/>
        </p:nvSpPr>
        <p:spPr>
          <a:xfrm>
            <a:off x="936165" y="320040"/>
            <a:ext cx="727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Tom’s final bone (or phalange) in his big toe is clearly not in the right place!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171E04-5457-90BC-4BD2-4D3F0A049C77}"/>
              </a:ext>
            </a:extLst>
          </p:cNvPr>
          <p:cNvCxnSpPr/>
          <p:nvPr/>
        </p:nvCxnSpPr>
        <p:spPr>
          <a:xfrm flipH="1">
            <a:off x="2322576" y="689372"/>
            <a:ext cx="777240" cy="290422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16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Classroom Medics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Warrender</dc:creator>
  <cp:lastModifiedBy>Tom Warrender</cp:lastModifiedBy>
  <cp:revision>3</cp:revision>
  <dcterms:created xsi:type="dcterms:W3CDTF">2014-12-12T15:06:03Z</dcterms:created>
  <dcterms:modified xsi:type="dcterms:W3CDTF">2023-11-07T22:59:03Z</dcterms:modified>
</cp:coreProperties>
</file>